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7"/>
  </p:notesMasterIdLst>
  <p:sldIdLst>
    <p:sldId id="749" r:id="rId2"/>
    <p:sldId id="757" r:id="rId3"/>
    <p:sldId id="726" r:id="rId4"/>
    <p:sldId id="756" r:id="rId5"/>
    <p:sldId id="741" r:id="rId6"/>
    <p:sldId id="707" r:id="rId7"/>
    <p:sldId id="751" r:id="rId8"/>
    <p:sldId id="755" r:id="rId9"/>
    <p:sldId id="722" r:id="rId10"/>
    <p:sldId id="704" r:id="rId11"/>
    <p:sldId id="728" r:id="rId12"/>
    <p:sldId id="705" r:id="rId13"/>
    <p:sldId id="706" r:id="rId14"/>
    <p:sldId id="747" r:id="rId15"/>
    <p:sldId id="708" r:id="rId16"/>
    <p:sldId id="709" r:id="rId17"/>
    <p:sldId id="714" r:id="rId18"/>
    <p:sldId id="673" r:id="rId19"/>
    <p:sldId id="737" r:id="rId20"/>
    <p:sldId id="735" r:id="rId21"/>
    <p:sldId id="733" r:id="rId22"/>
    <p:sldId id="743" r:id="rId23"/>
    <p:sldId id="742" r:id="rId24"/>
    <p:sldId id="752" r:id="rId25"/>
    <p:sldId id="750" r:id="rId26"/>
  </p:sldIdLst>
  <p:sldSz cx="12192000" cy="6858000"/>
  <p:notesSz cx="6858000" cy="9144000"/>
  <p:defaultTextStyle>
    <a:defPPr>
      <a:defRPr lang="uk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63D"/>
    <a:srgbClr val="131313"/>
    <a:srgbClr val="33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614" autoAdjust="0"/>
    <p:restoredTop sz="91995" autoAdjust="0"/>
  </p:normalViewPr>
  <p:slideViewPr>
    <p:cSldViewPr>
      <p:cViewPr varScale="1">
        <p:scale>
          <a:sx n="105" d="100"/>
          <a:sy n="105" d="100"/>
        </p:scale>
        <p:origin x="738" y="102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atoliy Kigel" userId="7432c6c4687b0a9c" providerId="LiveId" clId="{6B2FEA55-F1C6-4317-960F-19E58EFCA97B}"/>
    <pc:docChg chg="modSld">
      <pc:chgData name="Anatoliy Kigel" userId="7432c6c4687b0a9c" providerId="LiveId" clId="{6B2FEA55-F1C6-4317-960F-19E58EFCA97B}" dt="2021-05-11T06:44:35.841" v="4" actId="1038"/>
      <pc:docMkLst>
        <pc:docMk/>
      </pc:docMkLst>
      <pc:sldChg chg="modSp mod">
        <pc:chgData name="Anatoliy Kigel" userId="7432c6c4687b0a9c" providerId="LiveId" clId="{6B2FEA55-F1C6-4317-960F-19E58EFCA97B}" dt="2021-05-11T06:44:35.841" v="4" actId="1038"/>
        <pc:sldMkLst>
          <pc:docMk/>
          <pc:sldMk cId="3970309085" sldId="707"/>
        </pc:sldMkLst>
        <pc:spChg chg="mod">
          <ac:chgData name="Anatoliy Kigel" userId="7432c6c4687b0a9c" providerId="LiveId" clId="{6B2FEA55-F1C6-4317-960F-19E58EFCA97B}" dt="2021-05-11T06:44:35.841" v="4" actId="1038"/>
          <ac:spMkLst>
            <pc:docMk/>
            <pc:sldMk cId="3970309085" sldId="707"/>
            <ac:spMk id="2" creationId="{00000000-0000-0000-0000-000000000000}"/>
          </ac:spMkLst>
        </pc:spChg>
        <pc:spChg chg="mod">
          <ac:chgData name="Anatoliy Kigel" userId="7432c6c4687b0a9c" providerId="LiveId" clId="{6B2FEA55-F1C6-4317-960F-19E58EFCA97B}" dt="2021-05-11T06:44:35.841" v="4" actId="1038"/>
          <ac:spMkLst>
            <pc:docMk/>
            <pc:sldMk cId="3970309085" sldId="707"/>
            <ac:spMk id="7" creationId="{00000000-0000-0000-0000-000000000000}"/>
          </ac:spMkLst>
        </pc:spChg>
        <pc:spChg chg="mod">
          <ac:chgData name="Anatoliy Kigel" userId="7432c6c4687b0a9c" providerId="LiveId" clId="{6B2FEA55-F1C6-4317-960F-19E58EFCA97B}" dt="2021-05-11T06:44:35.841" v="4" actId="1038"/>
          <ac:spMkLst>
            <pc:docMk/>
            <pc:sldMk cId="3970309085" sldId="707"/>
            <ac:spMk id="8" creationId="{00000000-0000-0000-0000-000000000000}"/>
          </ac:spMkLst>
        </pc:spChg>
      </pc:sldChg>
    </pc:docChg>
  </pc:docChgLst>
  <pc:docChgLst>
    <pc:chgData name="Anatoliy Kigel" userId="7432c6c4687b0a9c" providerId="LiveId" clId="{C618C0A8-6130-40AB-AC00-BED736D2C6E6}"/>
    <pc:docChg chg="undo custSel addSld modSld sldOrd">
      <pc:chgData name="Anatoliy Kigel" userId="7432c6c4687b0a9c" providerId="LiveId" clId="{C618C0A8-6130-40AB-AC00-BED736D2C6E6}" dt="2021-03-16T11:16:11.160" v="325" actId="1582"/>
      <pc:docMkLst>
        <pc:docMk/>
      </pc:docMkLst>
      <pc:sldChg chg="addSp modSp mod">
        <pc:chgData name="Anatoliy Kigel" userId="7432c6c4687b0a9c" providerId="LiveId" clId="{C618C0A8-6130-40AB-AC00-BED736D2C6E6}" dt="2021-03-15T21:23:00.855" v="104" actId="1076"/>
        <pc:sldMkLst>
          <pc:docMk/>
          <pc:sldMk cId="1824022148" sldId="706"/>
        </pc:sldMkLst>
        <pc:spChg chg="mod">
          <ac:chgData name="Anatoliy Kigel" userId="7432c6c4687b0a9c" providerId="LiveId" clId="{C618C0A8-6130-40AB-AC00-BED736D2C6E6}" dt="2021-03-15T21:21:32.074" v="2" actId="1035"/>
          <ac:spMkLst>
            <pc:docMk/>
            <pc:sldMk cId="1824022148" sldId="706"/>
            <ac:spMk id="2" creationId="{00000000-0000-0000-0000-000000000000}"/>
          </ac:spMkLst>
        </pc:spChg>
        <pc:spChg chg="mod">
          <ac:chgData name="Anatoliy Kigel" userId="7432c6c4687b0a9c" providerId="LiveId" clId="{C618C0A8-6130-40AB-AC00-BED736D2C6E6}" dt="2021-03-15T21:21:34.280" v="7" actId="1035"/>
          <ac:spMkLst>
            <pc:docMk/>
            <pc:sldMk cId="1824022148" sldId="706"/>
            <ac:spMk id="4" creationId="{00000000-0000-0000-0000-000000000000}"/>
          </ac:spMkLst>
        </pc:spChg>
        <pc:spChg chg="add mod">
          <ac:chgData name="Anatoliy Kigel" userId="7432c6c4687b0a9c" providerId="LiveId" clId="{C618C0A8-6130-40AB-AC00-BED736D2C6E6}" dt="2021-03-15T21:23:00.855" v="104" actId="1076"/>
          <ac:spMkLst>
            <pc:docMk/>
            <pc:sldMk cId="1824022148" sldId="706"/>
            <ac:spMk id="5" creationId="{FF1D8A7E-1BD3-490D-BD6A-3272323C9839}"/>
          </ac:spMkLst>
        </pc:spChg>
        <pc:spChg chg="mod">
          <ac:chgData name="Anatoliy Kigel" userId="7432c6c4687b0a9c" providerId="LiveId" clId="{C618C0A8-6130-40AB-AC00-BED736D2C6E6}" dt="2021-03-15T21:22:56.167" v="98" actId="14100"/>
          <ac:spMkLst>
            <pc:docMk/>
            <pc:sldMk cId="1824022148" sldId="706"/>
            <ac:spMk id="9" creationId="{00000000-0000-0000-0000-000000000000}"/>
          </ac:spMkLst>
        </pc:spChg>
      </pc:sldChg>
      <pc:sldChg chg="addSp delSp modSp mod">
        <pc:chgData name="Anatoliy Kigel" userId="7432c6c4687b0a9c" providerId="LiveId" clId="{C618C0A8-6130-40AB-AC00-BED736D2C6E6}" dt="2021-03-16T11:16:11.160" v="325" actId="1582"/>
        <pc:sldMkLst>
          <pc:docMk/>
          <pc:sldMk cId="2308700070" sldId="726"/>
        </pc:sldMkLst>
        <pc:spChg chg="del">
          <ac:chgData name="Anatoliy Kigel" userId="7432c6c4687b0a9c" providerId="LiveId" clId="{C618C0A8-6130-40AB-AC00-BED736D2C6E6}" dt="2021-03-16T08:55:51.956" v="108" actId="478"/>
          <ac:spMkLst>
            <pc:docMk/>
            <pc:sldMk cId="2308700070" sldId="726"/>
            <ac:spMk id="4" creationId="{00000000-0000-0000-0000-000000000000}"/>
          </ac:spMkLst>
        </pc:spChg>
        <pc:spChg chg="mod">
          <ac:chgData name="Anatoliy Kigel" userId="7432c6c4687b0a9c" providerId="LiveId" clId="{C618C0A8-6130-40AB-AC00-BED736D2C6E6}" dt="2021-03-16T11:15:49.969" v="321" actId="14100"/>
          <ac:spMkLst>
            <pc:docMk/>
            <pc:sldMk cId="2308700070" sldId="726"/>
            <ac:spMk id="5" creationId="{00000000-0000-0000-0000-000000000000}"/>
          </ac:spMkLst>
        </pc:spChg>
        <pc:picChg chg="del mod">
          <ac:chgData name="Anatoliy Kigel" userId="7432c6c4687b0a9c" providerId="LiveId" clId="{C618C0A8-6130-40AB-AC00-BED736D2C6E6}" dt="2021-03-16T08:55:50.846" v="107" actId="478"/>
          <ac:picMkLst>
            <pc:docMk/>
            <pc:sldMk cId="2308700070" sldId="726"/>
            <ac:picMk id="6" creationId="{00000000-0000-0000-0000-000000000000}"/>
          </ac:picMkLst>
        </pc:picChg>
        <pc:picChg chg="add del mod">
          <ac:chgData name="Anatoliy Kigel" userId="7432c6c4687b0a9c" providerId="LiveId" clId="{C618C0A8-6130-40AB-AC00-BED736D2C6E6}" dt="2021-03-16T08:56:38.427" v="119" actId="478"/>
          <ac:picMkLst>
            <pc:docMk/>
            <pc:sldMk cId="2308700070" sldId="726"/>
            <ac:picMk id="1026" creationId="{F3BADE0E-92C9-4A1B-9917-47232137F9C3}"/>
          </ac:picMkLst>
        </pc:picChg>
        <pc:picChg chg="add mod">
          <ac:chgData name="Anatoliy Kigel" userId="7432c6c4687b0a9c" providerId="LiveId" clId="{C618C0A8-6130-40AB-AC00-BED736D2C6E6}" dt="2021-03-16T08:56:43.283" v="122" actId="1076"/>
          <ac:picMkLst>
            <pc:docMk/>
            <pc:sldMk cId="2308700070" sldId="726"/>
            <ac:picMk id="1028" creationId="{918C2871-0EA1-4D6F-9BDE-4444973F9C3C}"/>
          </ac:picMkLst>
        </pc:picChg>
        <pc:picChg chg="add mod">
          <ac:chgData name="Anatoliy Kigel" userId="7432c6c4687b0a9c" providerId="LiveId" clId="{C618C0A8-6130-40AB-AC00-BED736D2C6E6}" dt="2021-03-16T08:57:48.082" v="140" actId="1076"/>
          <ac:picMkLst>
            <pc:docMk/>
            <pc:sldMk cId="2308700070" sldId="726"/>
            <ac:picMk id="1030" creationId="{9B1E7EB6-CE17-4C16-9413-D03B6F8F8208}"/>
          </ac:picMkLst>
        </pc:picChg>
        <pc:picChg chg="add mod">
          <ac:chgData name="Anatoliy Kigel" userId="7432c6c4687b0a9c" providerId="LiveId" clId="{C618C0A8-6130-40AB-AC00-BED736D2C6E6}" dt="2021-03-16T08:59:57.338" v="182" actId="1076"/>
          <ac:picMkLst>
            <pc:docMk/>
            <pc:sldMk cId="2308700070" sldId="726"/>
            <ac:picMk id="1032" creationId="{EF54FC4D-DCCC-41A0-BD76-89505C57432D}"/>
          </ac:picMkLst>
        </pc:picChg>
        <pc:picChg chg="add mod">
          <ac:chgData name="Anatoliy Kigel" userId="7432c6c4687b0a9c" providerId="LiveId" clId="{C618C0A8-6130-40AB-AC00-BED736D2C6E6}" dt="2021-03-16T09:00:21.358" v="185" actId="1076"/>
          <ac:picMkLst>
            <pc:docMk/>
            <pc:sldMk cId="2308700070" sldId="726"/>
            <ac:picMk id="1034" creationId="{78B33055-8A8B-401B-AF8D-285CF8DE1133}"/>
          </ac:picMkLst>
        </pc:picChg>
        <pc:cxnChg chg="add mod">
          <ac:chgData name="Anatoliy Kigel" userId="7432c6c4687b0a9c" providerId="LiveId" clId="{C618C0A8-6130-40AB-AC00-BED736D2C6E6}" dt="2021-03-16T11:16:11.160" v="325" actId="1582"/>
          <ac:cxnSpMkLst>
            <pc:docMk/>
            <pc:sldMk cId="2308700070" sldId="726"/>
            <ac:cxnSpMk id="3" creationId="{545D2A87-808C-4B1D-96FF-5BB0C803384F}"/>
          </ac:cxnSpMkLst>
        </pc:cxnChg>
      </pc:sldChg>
      <pc:sldChg chg="modSp add mod">
        <pc:chgData name="Anatoliy Kigel" userId="7432c6c4687b0a9c" providerId="LiveId" clId="{C618C0A8-6130-40AB-AC00-BED736D2C6E6}" dt="2021-03-16T09:01:05.071" v="228" actId="20577"/>
        <pc:sldMkLst>
          <pc:docMk/>
          <pc:sldMk cId="670783443" sldId="756"/>
        </pc:sldMkLst>
        <pc:spChg chg="mod">
          <ac:chgData name="Anatoliy Kigel" userId="7432c6c4687b0a9c" providerId="LiveId" clId="{C618C0A8-6130-40AB-AC00-BED736D2C6E6}" dt="2021-03-16T09:01:05.071" v="228" actId="20577"/>
          <ac:spMkLst>
            <pc:docMk/>
            <pc:sldMk cId="670783443" sldId="756"/>
            <ac:spMk id="5" creationId="{00000000-0000-0000-0000-000000000000}"/>
          </ac:spMkLst>
        </pc:spChg>
      </pc:sldChg>
      <pc:sldChg chg="addSp delSp modSp add mod ord">
        <pc:chgData name="Anatoliy Kigel" userId="7432c6c4687b0a9c" providerId="LiveId" clId="{C618C0A8-6130-40AB-AC00-BED736D2C6E6}" dt="2021-03-16T09:10:59.622" v="320" actId="1076"/>
        <pc:sldMkLst>
          <pc:docMk/>
          <pc:sldMk cId="1372962722" sldId="757"/>
        </pc:sldMkLst>
        <pc:spChg chg="add mod">
          <ac:chgData name="Anatoliy Kigel" userId="7432c6c4687b0a9c" providerId="LiveId" clId="{C618C0A8-6130-40AB-AC00-BED736D2C6E6}" dt="2021-03-16T09:10:15.425" v="308" actId="1076"/>
          <ac:spMkLst>
            <pc:docMk/>
            <pc:sldMk cId="1372962722" sldId="757"/>
            <ac:spMk id="2" creationId="{6FFD59B7-D3FA-4A79-BC20-929FF01E3B19}"/>
          </ac:spMkLst>
        </pc:spChg>
        <pc:spChg chg="mod">
          <ac:chgData name="Anatoliy Kigel" userId="7432c6c4687b0a9c" providerId="LiveId" clId="{C618C0A8-6130-40AB-AC00-BED736D2C6E6}" dt="2021-03-16T09:09:24.266" v="273" actId="20577"/>
          <ac:spMkLst>
            <pc:docMk/>
            <pc:sldMk cId="1372962722" sldId="757"/>
            <ac:spMk id="5" creationId="{00000000-0000-0000-0000-000000000000}"/>
          </ac:spMkLst>
        </pc:spChg>
        <pc:spChg chg="add mod">
          <ac:chgData name="Anatoliy Kigel" userId="7432c6c4687b0a9c" providerId="LiveId" clId="{C618C0A8-6130-40AB-AC00-BED736D2C6E6}" dt="2021-03-16T09:10:34.009" v="313" actId="20577"/>
          <ac:spMkLst>
            <pc:docMk/>
            <pc:sldMk cId="1372962722" sldId="757"/>
            <ac:spMk id="12" creationId="{EB907493-4AEA-417F-B9BB-D16077F406A6}"/>
          </ac:spMkLst>
        </pc:spChg>
        <pc:spChg chg="add mod">
          <ac:chgData name="Anatoliy Kigel" userId="7432c6c4687b0a9c" providerId="LiveId" clId="{C618C0A8-6130-40AB-AC00-BED736D2C6E6}" dt="2021-03-16T09:10:37.579" v="315" actId="6549"/>
          <ac:spMkLst>
            <pc:docMk/>
            <pc:sldMk cId="1372962722" sldId="757"/>
            <ac:spMk id="13" creationId="{0FEAAF0A-63BB-42AE-B3AC-6B3F2AB84545}"/>
          </ac:spMkLst>
        </pc:spChg>
        <pc:picChg chg="add mod">
          <ac:chgData name="Anatoliy Kigel" userId="7432c6c4687b0a9c" providerId="LiveId" clId="{C618C0A8-6130-40AB-AC00-BED736D2C6E6}" dt="2021-03-16T09:10:59.622" v="320" actId="1076"/>
          <ac:picMkLst>
            <pc:docMk/>
            <pc:sldMk cId="1372962722" sldId="757"/>
            <ac:picMk id="9" creationId="{9F4A1266-02F6-4C3A-958A-BC1B65CDEFFB}"/>
          </ac:picMkLst>
        </pc:picChg>
        <pc:picChg chg="add mod">
          <ac:chgData name="Anatoliy Kigel" userId="7432c6c4687b0a9c" providerId="LiveId" clId="{C618C0A8-6130-40AB-AC00-BED736D2C6E6}" dt="2021-03-16T09:10:56.132" v="319" actId="14100"/>
          <ac:picMkLst>
            <pc:docMk/>
            <pc:sldMk cId="1372962722" sldId="757"/>
            <ac:picMk id="10" creationId="{B2E19774-2579-4787-B59F-211DE094096C}"/>
          </ac:picMkLst>
        </pc:picChg>
        <pc:picChg chg="del">
          <ac:chgData name="Anatoliy Kigel" userId="7432c6c4687b0a9c" providerId="LiveId" clId="{C618C0A8-6130-40AB-AC00-BED736D2C6E6}" dt="2021-03-16T09:08:56.874" v="232" actId="478"/>
          <ac:picMkLst>
            <pc:docMk/>
            <pc:sldMk cId="1372962722" sldId="757"/>
            <ac:picMk id="1028" creationId="{918C2871-0EA1-4D6F-9BDE-4444973F9C3C}"/>
          </ac:picMkLst>
        </pc:picChg>
        <pc:picChg chg="del">
          <ac:chgData name="Anatoliy Kigel" userId="7432c6c4687b0a9c" providerId="LiveId" clId="{C618C0A8-6130-40AB-AC00-BED736D2C6E6}" dt="2021-03-16T09:08:55.419" v="230" actId="478"/>
          <ac:picMkLst>
            <pc:docMk/>
            <pc:sldMk cId="1372962722" sldId="757"/>
            <ac:picMk id="1030" creationId="{9B1E7EB6-CE17-4C16-9413-D03B6F8F8208}"/>
          </ac:picMkLst>
        </pc:picChg>
        <pc:picChg chg="del">
          <ac:chgData name="Anatoliy Kigel" userId="7432c6c4687b0a9c" providerId="LiveId" clId="{C618C0A8-6130-40AB-AC00-BED736D2C6E6}" dt="2021-03-16T09:08:56.058" v="231" actId="478"/>
          <ac:picMkLst>
            <pc:docMk/>
            <pc:sldMk cId="1372962722" sldId="757"/>
            <ac:picMk id="1032" creationId="{EF54FC4D-DCCC-41A0-BD76-89505C57432D}"/>
          </ac:picMkLst>
        </pc:picChg>
        <pc:picChg chg="del">
          <ac:chgData name="Anatoliy Kigel" userId="7432c6c4687b0a9c" providerId="LiveId" clId="{C618C0A8-6130-40AB-AC00-BED736D2C6E6}" dt="2021-03-16T09:08:57.323" v="233" actId="478"/>
          <ac:picMkLst>
            <pc:docMk/>
            <pc:sldMk cId="1372962722" sldId="757"/>
            <ac:picMk id="1034" creationId="{78B33055-8A8B-401B-AF8D-285CF8DE1133}"/>
          </ac:picMkLst>
        </pc:picChg>
        <pc:picChg chg="add mod">
          <ac:chgData name="Anatoliy Kigel" userId="7432c6c4687b0a9c" providerId="LiveId" clId="{C618C0A8-6130-40AB-AC00-BED736D2C6E6}" dt="2021-03-16T09:10:50.358" v="318" actId="1076"/>
          <ac:picMkLst>
            <pc:docMk/>
            <pc:sldMk cId="1372962722" sldId="757"/>
            <ac:picMk id="2050" creationId="{E4D3054E-7259-47DA-B18F-CAAA45FA1C3F}"/>
          </ac:picMkLst>
        </pc:picChg>
      </pc:sldChg>
    </pc:docChg>
  </pc:docChgLst>
  <pc:docChgLst>
    <pc:chgData name="Anatoliy Kigel" userId="7432c6c4687b0a9c" providerId="LiveId" clId="{7AAED7F3-030E-437D-B4AA-AE626B400CE3}"/>
    <pc:docChg chg="undo custSel addSld delSld">
      <pc:chgData name="Anatoliy Kigel" userId="7432c6c4687b0a9c" providerId="LiveId" clId="{7AAED7F3-030E-437D-B4AA-AE626B400CE3}" dt="2021-05-11T20:42:30.619" v="2" actId="47"/>
      <pc:docMkLst>
        <pc:docMk/>
      </pc:docMkLst>
      <pc:sldChg chg="add del">
        <pc:chgData name="Anatoliy Kigel" userId="7432c6c4687b0a9c" providerId="LiveId" clId="{7AAED7F3-030E-437D-B4AA-AE626B400CE3}" dt="2021-05-11T20:42:30.619" v="2" actId="47"/>
        <pc:sldMkLst>
          <pc:docMk/>
          <pc:sldMk cId="1724522863" sldId="729"/>
        </pc:sldMkLst>
      </pc:sldChg>
      <pc:sldChg chg="add del">
        <pc:chgData name="Anatoliy Kigel" userId="7432c6c4687b0a9c" providerId="LiveId" clId="{7AAED7F3-030E-437D-B4AA-AE626B400CE3}" dt="2021-05-11T20:42:30.619" v="2" actId="47"/>
        <pc:sldMkLst>
          <pc:docMk/>
          <pc:sldMk cId="3754426847" sldId="753"/>
        </pc:sldMkLst>
      </pc:sldChg>
    </pc:docChg>
  </pc:docChgLst>
  <pc:docChgLst>
    <pc:chgData name="Anatoliy Kigel" userId="7432c6c4687b0a9c" providerId="LiveId" clId="{67F24D55-3CEC-4EC8-94DD-40D4212F5286}"/>
    <pc:docChg chg="custSel modSld">
      <pc:chgData name="Anatoliy Kigel" userId="7432c6c4687b0a9c" providerId="LiveId" clId="{67F24D55-3CEC-4EC8-94DD-40D4212F5286}" dt="2021-02-08T09:14:11.530" v="198" actId="1076"/>
      <pc:docMkLst>
        <pc:docMk/>
      </pc:docMkLst>
      <pc:sldChg chg="modSp mod">
        <pc:chgData name="Anatoliy Kigel" userId="7432c6c4687b0a9c" providerId="LiveId" clId="{67F24D55-3CEC-4EC8-94DD-40D4212F5286}" dt="2021-02-08T09:14:11.530" v="198" actId="1076"/>
        <pc:sldMkLst>
          <pc:docMk/>
          <pc:sldMk cId="3970309085" sldId="707"/>
        </pc:sldMkLst>
        <pc:spChg chg="mod">
          <ac:chgData name="Anatoliy Kigel" userId="7432c6c4687b0a9c" providerId="LiveId" clId="{67F24D55-3CEC-4EC8-94DD-40D4212F5286}" dt="2021-02-08T09:14:11.530" v="198" actId="1076"/>
          <ac:spMkLst>
            <pc:docMk/>
            <pc:sldMk cId="3970309085" sldId="707"/>
            <ac:spMk id="2" creationId="{00000000-0000-0000-0000-000000000000}"/>
          </ac:spMkLst>
        </pc:spChg>
        <pc:spChg chg="mod">
          <ac:chgData name="Anatoliy Kigel" userId="7432c6c4687b0a9c" providerId="LiveId" clId="{67F24D55-3CEC-4EC8-94DD-40D4212F5286}" dt="2021-02-08T09:14:11.530" v="198" actId="1076"/>
          <ac:spMkLst>
            <pc:docMk/>
            <pc:sldMk cId="3970309085" sldId="707"/>
            <ac:spMk id="7" creationId="{00000000-0000-0000-0000-000000000000}"/>
          </ac:spMkLst>
        </pc:spChg>
        <pc:spChg chg="mod">
          <ac:chgData name="Anatoliy Kigel" userId="7432c6c4687b0a9c" providerId="LiveId" clId="{67F24D55-3CEC-4EC8-94DD-40D4212F5286}" dt="2021-02-08T09:14:11.530" v="198" actId="1076"/>
          <ac:spMkLst>
            <pc:docMk/>
            <pc:sldMk cId="3970309085" sldId="707"/>
            <ac:spMk id="8" creationId="{00000000-0000-0000-0000-000000000000}"/>
          </ac:spMkLst>
        </pc:spChg>
        <pc:spChg chg="mod">
          <ac:chgData name="Anatoliy Kigel" userId="7432c6c4687b0a9c" providerId="LiveId" clId="{67F24D55-3CEC-4EC8-94DD-40D4212F5286}" dt="2021-02-08T09:11:08.615" v="139" actId="1036"/>
          <ac:spMkLst>
            <pc:docMk/>
            <pc:sldMk cId="3970309085" sldId="707"/>
            <ac:spMk id="9" creationId="{00000000-0000-0000-0000-000000000000}"/>
          </ac:spMkLst>
        </pc:spChg>
      </pc:sldChg>
      <pc:sldChg chg="modSp mod">
        <pc:chgData name="Anatoliy Kigel" userId="7432c6c4687b0a9c" providerId="LiveId" clId="{67F24D55-3CEC-4EC8-94DD-40D4212F5286}" dt="2021-02-08T09:13:59.482" v="194" actId="1076"/>
        <pc:sldMkLst>
          <pc:docMk/>
          <pc:sldMk cId="3014352394" sldId="751"/>
        </pc:sldMkLst>
        <pc:spChg chg="mod">
          <ac:chgData name="Anatoliy Kigel" userId="7432c6c4687b0a9c" providerId="LiveId" clId="{67F24D55-3CEC-4EC8-94DD-40D4212F5286}" dt="2021-02-08T09:13:59.482" v="194" actId="1076"/>
          <ac:spMkLst>
            <pc:docMk/>
            <pc:sldMk cId="3014352394" sldId="751"/>
            <ac:spMk id="7" creationId="{00000000-0000-0000-0000-000000000000}"/>
          </ac:spMkLst>
        </pc:spChg>
        <pc:spChg chg="mod">
          <ac:chgData name="Anatoliy Kigel" userId="7432c6c4687b0a9c" providerId="LiveId" clId="{67F24D55-3CEC-4EC8-94DD-40D4212F5286}" dt="2021-02-08T09:11:26.495" v="152" actId="20577"/>
          <ac:spMkLst>
            <pc:docMk/>
            <pc:sldMk cId="3014352394" sldId="751"/>
            <ac:spMk id="9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522811-C5C6-42D2-A409-F8556720C93F}" type="datetimeFigureOut">
              <a:rPr lang="uk-UA" smtClean="0"/>
              <a:pPr/>
              <a:t>11.05.2021</a:t>
            </a:fld>
            <a:endParaRPr lang="uk-UA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uk-UA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668688-711B-4328-ACFB-54B46FA90133}" type="slidenum">
              <a:rPr lang="uk-UA" smtClean="0"/>
              <a:pPr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0541395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uk-UA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68688-711B-4328-ACFB-54B46FA90133}" type="slidenum">
              <a:rPr lang="uk-UA" smtClean="0"/>
              <a:pPr/>
              <a:t>1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7180456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E6AC4-C3FE-4E70-88D1-136405B25267}" type="datetime1">
              <a:rPr lang="uk-UA" smtClean="0"/>
              <a:pPr/>
              <a:t>11.05.2021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85949-5AE9-41F1-B18C-DA1006B0E8CC}" type="datetime1">
              <a:rPr lang="uk-UA" smtClean="0"/>
              <a:pPr/>
              <a:t>11.05.2021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C227C-94C5-4BA1-A89C-1C7570144B22}" type="datetime1">
              <a:rPr lang="uk-UA" smtClean="0"/>
              <a:pPr/>
              <a:t>11.05.2021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2E168-B245-4D8D-8538-B29990DBF87B}" type="datetime1">
              <a:rPr lang="uk-UA" smtClean="0"/>
              <a:pPr/>
              <a:t>11.05.2021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6DAF6E-7007-4E61-B36E-794BF232B234}" type="datetime1">
              <a:rPr lang="uk-UA" smtClean="0"/>
              <a:pPr/>
              <a:t>11.05.2021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141DD-FE72-44AA-B946-B70892F1F5B7}" type="datetime1">
              <a:rPr lang="uk-UA" smtClean="0"/>
              <a:pPr/>
              <a:t>11.05.2021</a:t>
            </a:fld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4DC7C-6CC4-4D1F-A21B-A650800E0532}" type="datetime1">
              <a:rPr lang="uk-UA" smtClean="0"/>
              <a:pPr/>
              <a:t>11.05.2021</a:t>
            </a:fld>
            <a:endParaRPr lang="uk-UA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753FA-BE70-4E9D-A1A2-A798C2E22C2C}" type="datetime1">
              <a:rPr lang="uk-UA" smtClean="0"/>
              <a:pPr/>
              <a:t>11.05.2021</a:t>
            </a:fld>
            <a:endParaRPr lang="uk-UA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E9D1B-A194-48C6-B5A1-4C29D0F81227}" type="datetime1">
              <a:rPr lang="uk-UA" smtClean="0"/>
              <a:pPr/>
              <a:t>11.05.2021</a:t>
            </a:fld>
            <a:endParaRPr lang="uk-UA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C5B78-3AEE-4E8C-84A2-DF8B252C6B7D}" type="datetime1">
              <a:rPr lang="uk-UA" smtClean="0"/>
              <a:pPr/>
              <a:t>11.05.2021</a:t>
            </a:fld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uk-UA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6AC05-7690-4D29-B090-15CFA8055B58}" type="datetime1">
              <a:rPr lang="uk-UA" smtClean="0"/>
              <a:pPr/>
              <a:t>11.05.2021</a:t>
            </a:fld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778AB5-85A2-4D58-9351-A198925B541D}" type="datetime1">
              <a:rPr lang="uk-UA" smtClean="0"/>
              <a:pPr/>
              <a:t>11.05.2021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uk-U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www.paintcodeapp.com/news/ultimate-guide-to-iphone-resolutions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webref.ru/css/value/media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0" y="643335"/>
            <a:ext cx="12192000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ru-RU" sz="4400" b="1" dirty="0">
                <a:solidFill>
                  <a:schemeClr val="bg1"/>
                </a:solidFill>
                <a:latin typeface="+mj-lt"/>
              </a:rPr>
              <a:t>Адаптивность</a:t>
            </a:r>
            <a:endParaRPr lang="uk-UA" sz="4400" b="1" dirty="0">
              <a:solidFill>
                <a:srgbClr val="FFFF00"/>
              </a:solidFill>
              <a:latin typeface="+mj-lt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-1" y="5684704"/>
            <a:ext cx="12192001" cy="58477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/>
            <a:r>
              <a:rPr lang="en-US" sz="3200" b="1" dirty="0">
                <a:solidFill>
                  <a:schemeClr val="bg1"/>
                </a:solidFill>
                <a:cs typeface="Segoe UI Semibold" panose="020B0702040204020203" pitchFamily="34" charset="0"/>
              </a:rPr>
              <a:t>ORT</a:t>
            </a:r>
            <a:r>
              <a:rPr lang="en-US" sz="3200" b="1" dirty="0">
                <a:solidFill>
                  <a:srgbClr val="FFC000"/>
                </a:solidFill>
                <a:cs typeface="Segoe UI Semibold" panose="020B0702040204020203" pitchFamily="34" charset="0"/>
              </a:rPr>
              <a:t>DNIPRO</a:t>
            </a:r>
            <a:r>
              <a:rPr lang="en-US" sz="3200" b="1" dirty="0">
                <a:solidFill>
                  <a:schemeClr val="bg1"/>
                </a:solidFill>
                <a:cs typeface="Segoe UI Semibold" panose="020B0702040204020203" pitchFamily="34" charset="0"/>
              </a:rPr>
              <a:t>.ORG</a:t>
            </a:r>
            <a:r>
              <a:rPr lang="en-US" sz="3200" b="1" dirty="0">
                <a:solidFill>
                  <a:srgbClr val="FFC000"/>
                </a:solidFill>
                <a:cs typeface="Segoe UI Semibold" panose="020B0702040204020203" pitchFamily="34" charset="0"/>
              </a:rPr>
              <a:t>/WEB</a:t>
            </a:r>
            <a:endParaRPr lang="en-US" sz="3600" b="1" dirty="0">
              <a:solidFill>
                <a:srgbClr val="FFC000"/>
              </a:solidFill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95207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36"/>
          <p:cNvSpPr txBox="1">
            <a:spLocks/>
          </p:cNvSpPr>
          <p:nvPr/>
        </p:nvSpPr>
        <p:spPr>
          <a:xfrm>
            <a:off x="11136560" y="6093296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10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991544" y="4437112"/>
            <a:ext cx="804050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Откройте «</a:t>
            </a:r>
            <a:r>
              <a:rPr lang="ru-RU" sz="2400" b="1" dirty="0"/>
              <a:t>консоль разработчика</a:t>
            </a:r>
            <a:r>
              <a:rPr lang="ru-RU" sz="2400" dirty="0"/>
              <a:t>» и перейдите в «</a:t>
            </a:r>
            <a:r>
              <a:rPr lang="ru-RU" sz="2400" b="1" dirty="0"/>
              <a:t>мобильный режим</a:t>
            </a:r>
            <a:r>
              <a:rPr lang="ru-RU" sz="2400" dirty="0"/>
              <a:t>». В открывшемся эмуляторе у нас есть возможность выбрать предустановленные размеры экрана популярных смартфонов или установить размеры вручную.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031842" y="373306"/>
            <a:ext cx="81326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b="1" dirty="0"/>
              <a:t>Как выглядит страница на мобильном устройстве?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/>
          <a:srcRect t="-4" b="63609"/>
          <a:stretch/>
        </p:blipFill>
        <p:spPr>
          <a:xfrm>
            <a:off x="6252411" y="1196752"/>
            <a:ext cx="3779636" cy="259228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26" name="Picture 2" descr="http://dl3.joxi.net/drive/2018/04/15/0018/1034/1209354/54/d69987a473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85" r="42496"/>
          <a:stretch/>
        </p:blipFill>
        <p:spPr bwMode="auto">
          <a:xfrm>
            <a:off x="1991544" y="1196752"/>
            <a:ext cx="3774842" cy="259228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09252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36"/>
          <p:cNvSpPr txBox="1">
            <a:spLocks/>
          </p:cNvSpPr>
          <p:nvPr/>
        </p:nvSpPr>
        <p:spPr>
          <a:xfrm>
            <a:off x="11208568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11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752184" y="2204864"/>
            <a:ext cx="428629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/>
              <a:t>О разрешении мобильных устройств…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7752184" y="3573016"/>
            <a:ext cx="252028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hlinkClick r:id="rId2"/>
              </a:rPr>
              <a:t>https://www.paintcodeapp.com/news/ultimate-guide-to-iphone-resolutions</a:t>
            </a:r>
            <a:endParaRPr lang="uk-UA" b="1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3"/>
          <a:srcRect r="36986"/>
          <a:stretch/>
        </p:blipFill>
        <p:spPr>
          <a:xfrm>
            <a:off x="1" y="4453"/>
            <a:ext cx="7032104" cy="6853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306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6000" b="1" dirty="0"/>
              <a:t>2. </a:t>
            </a:r>
            <a:r>
              <a:rPr lang="en-US" sz="6000" b="1" dirty="0"/>
              <a:t>Viewport</a:t>
            </a:r>
            <a:endParaRPr lang="uk-UA" sz="6000" b="1" dirty="0"/>
          </a:p>
        </p:txBody>
      </p:sp>
    </p:spTree>
    <p:extLst>
      <p:ext uri="{BB962C8B-B14F-4D97-AF65-F5344CB8AC3E}">
        <p14:creationId xmlns:p14="http://schemas.microsoft.com/office/powerpoint/2010/main" val="25215608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36"/>
          <p:cNvSpPr txBox="1">
            <a:spLocks/>
          </p:cNvSpPr>
          <p:nvPr/>
        </p:nvSpPr>
        <p:spPr>
          <a:xfrm>
            <a:off x="11280576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13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166562" y="4149080"/>
            <a:ext cx="70420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Использовать тег </a:t>
            </a:r>
            <a:r>
              <a:rPr lang="en-US" sz="2400" b="1" dirty="0"/>
              <a:t>meta-viewport</a:t>
            </a:r>
            <a:r>
              <a:rPr lang="ru-RU" sz="2400" dirty="0"/>
              <a:t>, который указывает браузеру, что необходимо ориентироваться на реальные размеры устройства. 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416" y="1204568"/>
            <a:ext cx="2808397" cy="503264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Прямоугольник 3"/>
          <p:cNvSpPr/>
          <p:nvPr/>
        </p:nvSpPr>
        <p:spPr>
          <a:xfrm>
            <a:off x="4167315" y="2348880"/>
            <a:ext cx="7122416" cy="156966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92D050"/>
            </a:solidFill>
          </a:ln>
        </p:spPr>
        <p:txBody>
          <a:bodyPr wrap="square">
            <a:spAutoFit/>
          </a:bodyPr>
          <a:lstStyle/>
          <a:p>
            <a:r>
              <a:rPr lang="en-US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&lt;meta name="viewport" content="width=device-width, initial-scale=1.0"&gt;</a:t>
            </a:r>
            <a:endParaRPr lang="ru-RU" sz="3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260648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Viewport / </a:t>
            </a:r>
            <a:r>
              <a:rPr lang="ru-RU" sz="3600" b="1" dirty="0"/>
              <a:t>Видимая область браузера</a:t>
            </a:r>
            <a:endParaRPr lang="uk-UA" sz="3600" b="1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4167315" y="1052736"/>
            <a:ext cx="684076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/>
              <a:t>Мобильные браузеры имеют интересный подход к отображению сайтов, который можно назвать «</a:t>
            </a:r>
            <a:r>
              <a:rPr lang="ru-RU" sz="2400" b="1" dirty="0"/>
              <a:t>маленькое окно в большой мир</a:t>
            </a:r>
            <a:r>
              <a:rPr lang="ru-RU" sz="2400" dirty="0"/>
              <a:t>».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1D8A7E-1BD3-490D-BD6A-3272323C9839}"/>
              </a:ext>
            </a:extLst>
          </p:cNvPr>
          <p:cNvSpPr txBox="1"/>
          <p:nvPr/>
        </p:nvSpPr>
        <p:spPr>
          <a:xfrm>
            <a:off x="4170378" y="5497298"/>
            <a:ext cx="48367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/>
              <a:t>Воспользуйтесь шаблоном в репозитории:</a:t>
            </a:r>
            <a:br>
              <a:rPr lang="en-US" sz="2000" dirty="0"/>
            </a:br>
            <a:r>
              <a:rPr lang="en-US" sz="2000" b="1" dirty="0">
                <a:solidFill>
                  <a:srgbClr val="00B050"/>
                </a:solidFill>
              </a:rPr>
              <a:t>./</a:t>
            </a:r>
            <a:r>
              <a:rPr lang="en-US" sz="2000" b="1" dirty="0" err="1">
                <a:solidFill>
                  <a:srgbClr val="00B050"/>
                </a:solidFill>
              </a:rPr>
              <a:t>src</a:t>
            </a:r>
            <a:r>
              <a:rPr lang="en-US" sz="2000" b="1" dirty="0">
                <a:solidFill>
                  <a:srgbClr val="00B050"/>
                </a:solidFill>
              </a:rPr>
              <a:t>/viewport-template</a:t>
            </a:r>
            <a:endParaRPr lang="uk-UA" sz="20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40221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36"/>
          <p:cNvSpPr txBox="1">
            <a:spLocks/>
          </p:cNvSpPr>
          <p:nvPr/>
        </p:nvSpPr>
        <p:spPr>
          <a:xfrm>
            <a:off x="11280576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14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260648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Viewport / </a:t>
            </a:r>
            <a:r>
              <a:rPr lang="ru-RU" sz="3600" b="1" dirty="0"/>
              <a:t>Видимая область (область видимости)</a:t>
            </a:r>
            <a:endParaRPr lang="uk-UA" sz="3600" b="1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1904" y="1321004"/>
            <a:ext cx="2376264" cy="5091995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2264" y="1323597"/>
            <a:ext cx="2376264" cy="5091995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655" y="1052736"/>
            <a:ext cx="3949506" cy="5463090"/>
          </a:xfrm>
          <a:prstGeom prst="rect">
            <a:avLst/>
          </a:prstGeom>
          <a:ln w="28575">
            <a:solidFill>
              <a:schemeClr val="bg1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131659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6000" b="1" dirty="0"/>
              <a:t>3. </a:t>
            </a:r>
            <a:r>
              <a:rPr lang="ru-RU" sz="6000" b="1" dirty="0" err="1"/>
              <a:t>Медиазапросы</a:t>
            </a:r>
            <a:endParaRPr lang="uk-UA" sz="6000" b="1" dirty="0"/>
          </a:p>
        </p:txBody>
      </p:sp>
    </p:spTree>
    <p:extLst>
      <p:ext uri="{BB962C8B-B14F-4D97-AF65-F5344CB8AC3E}">
        <p14:creationId xmlns:p14="http://schemas.microsoft.com/office/powerpoint/2010/main" val="33665903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36"/>
          <p:cNvSpPr txBox="1">
            <a:spLocks/>
          </p:cNvSpPr>
          <p:nvPr/>
        </p:nvSpPr>
        <p:spPr>
          <a:xfrm>
            <a:off x="11064552" y="6165017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16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164473" y="716797"/>
            <a:ext cx="454815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CSS Media Queries  </a:t>
            </a:r>
            <a:r>
              <a:rPr lang="ru-RU" sz="3200" b="1" dirty="0" err="1">
                <a:solidFill>
                  <a:schemeClr val="accent6">
                    <a:lumMod val="75000"/>
                  </a:schemeClr>
                </a:solidFill>
              </a:rPr>
              <a:t>Медиазапросы</a:t>
            </a:r>
            <a:endParaRPr lang="ru-RU" sz="32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164473" y="2347133"/>
            <a:ext cx="396044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/>
              <a:t>Разметка хорошо подходящая для больших настольных экранов, на малых экранах начинает вести себя не так хорошо как хотелось.  </a:t>
            </a:r>
            <a:r>
              <a:rPr lang="ru-RU" sz="2000" b="1" dirty="0" err="1"/>
              <a:t>Медизапросы</a:t>
            </a:r>
            <a:r>
              <a:rPr lang="ru-RU" sz="2000" dirty="0"/>
              <a:t> позволяют указать, что на малых разрешениях экрана необходимо применять другие наборы </a:t>
            </a:r>
            <a:r>
              <a:rPr lang="en-US" sz="2000" dirty="0"/>
              <a:t>CSS </a:t>
            </a:r>
            <a:r>
              <a:rPr lang="ru-RU" sz="2000" dirty="0"/>
              <a:t>правил, которые лучше подходят именно для малых устройств.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/>
          <a:srcRect l="11013"/>
          <a:stretch/>
        </p:blipFill>
        <p:spPr>
          <a:xfrm>
            <a:off x="0" y="0"/>
            <a:ext cx="6144715" cy="6858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441047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36"/>
          <p:cNvSpPr txBox="1">
            <a:spLocks/>
          </p:cNvSpPr>
          <p:nvPr/>
        </p:nvSpPr>
        <p:spPr>
          <a:xfrm>
            <a:off x="11208568" y="6237312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17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3575720" y="5831685"/>
            <a:ext cx="543687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hlinkClick r:id="rId2"/>
              </a:rPr>
              <a:t>https://webref.ru/css/value/media</a:t>
            </a:r>
            <a:endParaRPr lang="ru-RU" sz="2800" b="1" dirty="0"/>
          </a:p>
        </p:txBody>
      </p:sp>
      <p:pic>
        <p:nvPicPr>
          <p:cNvPr id="133122" name="Picture 2" descr="http://blog.claricetechnologies.com/wp-content/uploads/2012/12/Clarice-Technologies_CSS.png"/>
          <p:cNvPicPr>
            <a:picLocks noChangeAspect="1" noChangeArrowheads="1"/>
          </p:cNvPicPr>
          <p:nvPr/>
        </p:nvPicPr>
        <p:blipFill rotWithShape="1">
          <a:blip r:embed="rId3" cstate="print"/>
          <a:srcRect l="6182" t="6500" r="6734" b="7800"/>
          <a:stretch/>
        </p:blipFill>
        <p:spPr bwMode="auto">
          <a:xfrm>
            <a:off x="623392" y="1556792"/>
            <a:ext cx="6860348" cy="3888432"/>
          </a:xfrm>
          <a:prstGeom prst="rect">
            <a:avLst/>
          </a:prstGeom>
          <a:noFill/>
        </p:spPr>
      </p:pic>
      <p:sp>
        <p:nvSpPr>
          <p:cNvPr id="10" name="TextBox 9"/>
          <p:cNvSpPr txBox="1"/>
          <p:nvPr/>
        </p:nvSpPr>
        <p:spPr>
          <a:xfrm>
            <a:off x="7824192" y="1664444"/>
            <a:ext cx="388843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 err="1"/>
              <a:t>Медиазапросы</a:t>
            </a:r>
            <a:r>
              <a:rPr lang="ru-RU" sz="2400" dirty="0"/>
              <a:t> позволяют задать критерии по которым будут использовать или не использоваться стилевые правила. Например: на маленьких экранах устанавливать шрифт побольше, а отступы поменьше и т.п.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179929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CSS Media Queries | </a:t>
            </a:r>
            <a:r>
              <a:rPr lang="ru-RU" sz="3200" b="1" dirty="0" err="1"/>
              <a:t>Медиазапросы</a:t>
            </a:r>
            <a:endParaRPr lang="ru-RU" sz="3200" b="1" dirty="0"/>
          </a:p>
        </p:txBody>
      </p:sp>
    </p:spTree>
    <p:extLst>
      <p:ext uri="{BB962C8B-B14F-4D97-AF65-F5344CB8AC3E}">
        <p14:creationId xmlns:p14="http://schemas.microsoft.com/office/powerpoint/2010/main" val="30030447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6000" b="1" dirty="0"/>
              <a:t>4. Категории устройств?</a:t>
            </a:r>
            <a:endParaRPr lang="uk-UA" sz="6000" b="1" dirty="0"/>
          </a:p>
        </p:txBody>
      </p:sp>
    </p:spTree>
    <p:extLst>
      <p:ext uri="{BB962C8B-B14F-4D97-AF65-F5344CB8AC3E}">
        <p14:creationId xmlns:p14="http://schemas.microsoft.com/office/powerpoint/2010/main" val="41235406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36"/>
          <p:cNvSpPr txBox="1">
            <a:spLocks/>
          </p:cNvSpPr>
          <p:nvPr/>
        </p:nvSpPr>
        <p:spPr>
          <a:xfrm>
            <a:off x="11208568" y="6237312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19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179929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b="1" dirty="0"/>
              <a:t>Категории устройств</a:t>
            </a:r>
            <a:r>
              <a:rPr lang="en-US" sz="3200" b="1" dirty="0"/>
              <a:t> </a:t>
            </a:r>
            <a:r>
              <a:rPr lang="ru-RU" sz="3200" b="1" dirty="0"/>
              <a:t>по версии </a:t>
            </a:r>
            <a:r>
              <a:rPr lang="en-US" sz="3200" b="1" dirty="0"/>
              <a:t>Bootstrap</a:t>
            </a:r>
            <a:r>
              <a:rPr lang="ru-RU" sz="3200" b="1" dirty="0"/>
              <a:t> 5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078993" y="5517232"/>
            <a:ext cx="803401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/>
              <a:t>Каждый разработчик волен сам выбирать размеры для использования в </a:t>
            </a:r>
            <a:r>
              <a:rPr lang="ru-RU" sz="2000" dirty="0" err="1"/>
              <a:t>медиазапросах</a:t>
            </a:r>
            <a:r>
              <a:rPr lang="uk-UA" sz="2000" dirty="0"/>
              <a:t>, н</a:t>
            </a:r>
            <a:r>
              <a:rPr lang="ru-RU" sz="2000" dirty="0"/>
              <a:t>о де-факто в качестве стандарта многие используют размеры применяемые в библиотеке </a:t>
            </a:r>
            <a:r>
              <a:rPr lang="en-US" sz="2000" b="1" dirty="0"/>
              <a:t>Bootstrap</a:t>
            </a:r>
            <a:r>
              <a:rPr lang="ru-RU" sz="2000" dirty="0"/>
              <a:t>. </a:t>
            </a:r>
            <a:endParaRPr lang="uk-UA" sz="2000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065" y="980728"/>
            <a:ext cx="11458575" cy="448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9097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36"/>
          <p:cNvSpPr txBox="1">
            <a:spLocks/>
          </p:cNvSpPr>
          <p:nvPr/>
        </p:nvSpPr>
        <p:spPr>
          <a:xfrm>
            <a:off x="11208568" y="6237312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2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251938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400" b="1" dirty="0"/>
              <a:t>«До мобильная» эпоха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4D3054E-7259-47DA-B18F-CAAA45FA1C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68" y="2414810"/>
            <a:ext cx="2702388" cy="2028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9F4A1266-02F6-4C3A-958A-BC1B65CDEF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5680" y="1903620"/>
            <a:ext cx="4048125" cy="3038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B2E19774-2579-4787-B59F-211DE09409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5130" y="1528798"/>
            <a:ext cx="5046869" cy="3788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FFD59B7-D3FA-4A79-BC20-929FF01E3B19}"/>
              </a:ext>
            </a:extLst>
          </p:cNvPr>
          <p:cNvSpPr txBox="1"/>
          <p:nvPr/>
        </p:nvSpPr>
        <p:spPr>
          <a:xfrm>
            <a:off x="1097923" y="5451900"/>
            <a:ext cx="99097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400" b="1" dirty="0"/>
              <a:t>15</a:t>
            </a:r>
            <a:r>
              <a:rPr lang="en-US" sz="4400" b="1" dirty="0"/>
              <a:t>”</a:t>
            </a:r>
            <a:endParaRPr lang="uk-UA" sz="44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B907493-4AEA-417F-B9BB-D16077F406A6}"/>
              </a:ext>
            </a:extLst>
          </p:cNvPr>
          <p:cNvSpPr txBox="1"/>
          <p:nvPr/>
        </p:nvSpPr>
        <p:spPr>
          <a:xfrm>
            <a:off x="4485850" y="5451899"/>
            <a:ext cx="99097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400" b="1" dirty="0"/>
              <a:t>1</a:t>
            </a:r>
            <a:r>
              <a:rPr lang="en-US" sz="4400" b="1" dirty="0"/>
              <a:t>7”</a:t>
            </a:r>
            <a:endParaRPr lang="uk-UA" sz="44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FEAAF0A-63BB-42AE-B3AC-6B3F2AB84545}"/>
              </a:ext>
            </a:extLst>
          </p:cNvPr>
          <p:cNvSpPr txBox="1"/>
          <p:nvPr/>
        </p:nvSpPr>
        <p:spPr>
          <a:xfrm>
            <a:off x="9164894" y="5451899"/>
            <a:ext cx="100059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400" b="1" dirty="0"/>
              <a:t>1</a:t>
            </a:r>
            <a:r>
              <a:rPr lang="en-US" sz="4400" b="1" dirty="0"/>
              <a:t>9”</a:t>
            </a:r>
            <a:endParaRPr lang="uk-UA" sz="4400" b="1" dirty="0"/>
          </a:p>
        </p:txBody>
      </p:sp>
    </p:spTree>
    <p:extLst>
      <p:ext uri="{BB962C8B-B14F-4D97-AF65-F5344CB8AC3E}">
        <p14:creationId xmlns:p14="http://schemas.microsoft.com/office/powerpoint/2010/main" val="13729627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6600" b="1" dirty="0"/>
              <a:t>5. </a:t>
            </a:r>
            <a:r>
              <a:rPr lang="it-IT" sz="6600" b="1" dirty="0"/>
              <a:t>Mobile First</a:t>
            </a:r>
            <a:endParaRPr lang="uk-UA" sz="6600" b="1" dirty="0"/>
          </a:p>
        </p:txBody>
      </p:sp>
    </p:spTree>
    <p:extLst>
      <p:ext uri="{BB962C8B-B14F-4D97-AF65-F5344CB8AC3E}">
        <p14:creationId xmlns:p14="http://schemas.microsoft.com/office/powerpoint/2010/main" val="11084127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6"/>
          <p:cNvSpPr txBox="1">
            <a:spLocks/>
          </p:cNvSpPr>
          <p:nvPr/>
        </p:nvSpPr>
        <p:spPr>
          <a:xfrm>
            <a:off x="11208568" y="6237312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21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18864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Mobile First</a:t>
            </a:r>
            <a:endParaRPr lang="ru-RU" sz="32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2135560" y="5437673"/>
            <a:ext cx="856895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B050"/>
                </a:solidFill>
              </a:rPr>
              <a:t>Mobile First </a:t>
            </a:r>
            <a:r>
              <a:rPr lang="en-US" sz="2000" dirty="0"/>
              <a:t>– </a:t>
            </a:r>
            <a:r>
              <a:rPr lang="ru-RU" sz="2000" dirty="0"/>
              <a:t>подход при котором первоначально создаётся вёрстка под мобильные устройства, а при помощи </a:t>
            </a:r>
            <a:r>
              <a:rPr lang="ru-RU" sz="2000" dirty="0" err="1"/>
              <a:t>медиазапросов</a:t>
            </a:r>
            <a:r>
              <a:rPr lang="ru-RU" sz="2000" dirty="0"/>
              <a:t> вносятся изменения адаптирующие вёрстку для более крупных устройств</a:t>
            </a:r>
            <a:endParaRPr lang="uk-UA" sz="2000" dirty="0"/>
          </a:p>
        </p:txBody>
      </p:sp>
      <p:grpSp>
        <p:nvGrpSpPr>
          <p:cNvPr id="7" name="Группа 6"/>
          <p:cNvGrpSpPr/>
          <p:nvPr/>
        </p:nvGrpSpPr>
        <p:grpSpPr>
          <a:xfrm>
            <a:off x="1127448" y="1092250"/>
            <a:ext cx="10369152" cy="4242546"/>
            <a:chOff x="1991544" y="1340768"/>
            <a:chExt cx="9001000" cy="3732123"/>
          </a:xfrm>
        </p:grpSpPr>
        <p:pic>
          <p:nvPicPr>
            <p:cNvPr id="5122" name="Picture 2" descr="https://tutorials.codebar.io/html/lesson7/images/respond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91544" y="1340768"/>
              <a:ext cx="9001000" cy="37321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Стрелка вправо 5"/>
            <p:cNvSpPr/>
            <p:nvPr/>
          </p:nvSpPr>
          <p:spPr>
            <a:xfrm>
              <a:off x="3215680" y="2708920"/>
              <a:ext cx="360040" cy="648072"/>
            </a:xfrm>
            <a:prstGeom prst="rightArrow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12" name="Стрелка вправо 11"/>
            <p:cNvSpPr/>
            <p:nvPr/>
          </p:nvSpPr>
          <p:spPr>
            <a:xfrm>
              <a:off x="5663952" y="2708920"/>
              <a:ext cx="360040" cy="648072"/>
            </a:xfrm>
            <a:prstGeom prst="rightArrow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</p:grpSp>
    </p:spTree>
    <p:extLst>
      <p:ext uri="{BB962C8B-B14F-4D97-AF65-F5344CB8AC3E}">
        <p14:creationId xmlns:p14="http://schemas.microsoft.com/office/powerpoint/2010/main" val="17203134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/>
              <a:t>6. </a:t>
            </a:r>
            <a:r>
              <a:rPr lang="ru-RU" sz="6000" b="1" dirty="0"/>
              <a:t>Немного практики</a:t>
            </a:r>
            <a:endParaRPr lang="uk-UA" sz="6000" b="1" dirty="0"/>
          </a:p>
        </p:txBody>
      </p:sp>
    </p:spTree>
    <p:extLst>
      <p:ext uri="{BB962C8B-B14F-4D97-AF65-F5344CB8AC3E}">
        <p14:creationId xmlns:p14="http://schemas.microsoft.com/office/powerpoint/2010/main" val="27436264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179929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/>
              <a:t>CSS Grid </a:t>
            </a:r>
            <a:r>
              <a:rPr lang="ru-RU" sz="4800" b="1" dirty="0"/>
              <a:t>+ Адаптивность</a:t>
            </a: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4032" y="1212277"/>
            <a:ext cx="5328592" cy="373793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376" y="1212277"/>
            <a:ext cx="3816425" cy="373793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Двойная стрелка влево/вправо 11"/>
          <p:cNvSpPr/>
          <p:nvPr/>
        </p:nvSpPr>
        <p:spPr>
          <a:xfrm>
            <a:off x="4763852" y="2636912"/>
            <a:ext cx="1152128" cy="576064"/>
          </a:xfrm>
          <a:prstGeom prst="left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4" name="Номер слайда 36"/>
          <p:cNvSpPr txBox="1">
            <a:spLocks/>
          </p:cNvSpPr>
          <p:nvPr/>
        </p:nvSpPr>
        <p:spPr>
          <a:xfrm>
            <a:off x="11208568" y="6237312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23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8" name="Picture 4" descr="ÐÐ¾Ð²âÑÐ·Ð°Ð½Ðµ Ð·Ð¾Ð±ÑÐ°Ð¶ÐµÐ½Ð½Ñ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3532" y="5240667"/>
            <a:ext cx="1008111" cy="1008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Ð ÐµÐ·ÑÐ»ÑÑÐ°Ñ Ð¿Ð¾ÑÑÐºÑ Ð·Ð¾Ð±ÑÐ°Ð¶ÐµÐ½Ñ Ð·Ð° Ð·Ð°Ð¿Ð¸ÑÐ¾Ð¼ &quot;desktop icon&quot;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5027" y="516865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43263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6000" b="1" dirty="0"/>
              <a:t>Домашнее задание</a:t>
            </a:r>
            <a:endParaRPr lang="uk-UA" sz="6000" b="1" dirty="0"/>
          </a:p>
        </p:txBody>
      </p:sp>
    </p:spTree>
    <p:extLst>
      <p:ext uri="{BB962C8B-B14F-4D97-AF65-F5344CB8AC3E}">
        <p14:creationId xmlns:p14="http://schemas.microsoft.com/office/powerpoint/2010/main" val="8816880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6"/>
          <p:cNvSpPr txBox="1">
            <a:spLocks/>
          </p:cNvSpPr>
          <p:nvPr/>
        </p:nvSpPr>
        <p:spPr>
          <a:xfrm>
            <a:off x="11136560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25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412550" y="332656"/>
            <a:ext cx="53288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b="1" dirty="0"/>
              <a:t>Домашнее задание*</a:t>
            </a:r>
            <a:endParaRPr lang="uk-UA" sz="40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412550" y="1484784"/>
            <a:ext cx="57240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CSS Grid </a:t>
            </a:r>
            <a:r>
              <a:rPr lang="ru-RU" sz="2800" dirty="0"/>
              <a:t>и </a:t>
            </a:r>
            <a:r>
              <a:rPr lang="en-US" sz="2800" b="1" dirty="0" err="1"/>
              <a:t>Bootsrap</a:t>
            </a:r>
            <a:r>
              <a:rPr lang="en-US" sz="2800" b="1" dirty="0"/>
              <a:t> </a:t>
            </a:r>
            <a:r>
              <a:rPr lang="ru-RU" sz="2800" dirty="0"/>
              <a:t>вам в помощь…</a:t>
            </a:r>
            <a:endParaRPr lang="uk-UA" sz="2800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96" r="7582"/>
          <a:stretch/>
        </p:blipFill>
        <p:spPr>
          <a:xfrm>
            <a:off x="1" y="1"/>
            <a:ext cx="4063288" cy="6858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5398411" y="2276872"/>
            <a:ext cx="52937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>
                <a:solidFill>
                  <a:schemeClr val="accent6">
                    <a:lumMod val="75000"/>
                  </a:schemeClr>
                </a:solidFill>
              </a:rPr>
              <a:t>Макет</a:t>
            </a:r>
            <a:r>
              <a:rPr lang="ru-RU" sz="2000" dirty="0"/>
              <a:t> доступен </a:t>
            </a:r>
            <a:r>
              <a:rPr lang="ru-RU" sz="2000" b="1" dirty="0">
                <a:solidFill>
                  <a:srgbClr val="00B050"/>
                </a:solidFill>
              </a:rPr>
              <a:t>в </a:t>
            </a:r>
            <a:r>
              <a:rPr lang="ru-RU" sz="2000" b="1" dirty="0" err="1">
                <a:solidFill>
                  <a:srgbClr val="00B050"/>
                </a:solidFill>
              </a:rPr>
              <a:t>репозитории</a:t>
            </a:r>
            <a:r>
              <a:rPr lang="ru-RU" sz="2000" b="1" dirty="0">
                <a:solidFill>
                  <a:srgbClr val="00B050"/>
                </a:solidFill>
              </a:rPr>
              <a:t> </a:t>
            </a:r>
            <a:r>
              <a:rPr lang="ru-RU" sz="2000" b="1" dirty="0">
                <a:solidFill>
                  <a:schemeClr val="accent6">
                    <a:lumMod val="75000"/>
                  </a:schemeClr>
                </a:solidFill>
              </a:rPr>
              <a:t>11-го занятия</a:t>
            </a:r>
            <a:r>
              <a:rPr lang="ru-RU" sz="2000" dirty="0"/>
              <a:t>, в каталоге </a:t>
            </a:r>
            <a:r>
              <a:rPr lang="en-US" sz="2000" b="1" dirty="0"/>
              <a:t>./homework-layout</a:t>
            </a:r>
            <a:endParaRPr lang="uk-UA" sz="2000" b="1" dirty="0"/>
          </a:p>
        </p:txBody>
      </p:sp>
      <p:sp>
        <p:nvSpPr>
          <p:cNvPr id="7" name="TextBox 6"/>
          <p:cNvSpPr txBox="1"/>
          <p:nvPr/>
        </p:nvSpPr>
        <p:spPr>
          <a:xfrm rot="864087">
            <a:off x="5312993" y="4422500"/>
            <a:ext cx="4604274" cy="70788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6">
                <a:lumMod val="75000"/>
              </a:schemeClr>
            </a:solidFill>
            <a:prstDash val="dash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ru-RU" sz="4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Теперь адаптивная!</a:t>
            </a:r>
            <a:endParaRPr lang="uk-UA" sz="40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378754" y="5457998"/>
            <a:ext cx="33123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i="1" dirty="0"/>
              <a:t>* Адаптивность на 2 категории устройств: мобильные и десктоп.</a:t>
            </a:r>
          </a:p>
        </p:txBody>
      </p:sp>
    </p:spTree>
    <p:extLst>
      <p:ext uri="{BB962C8B-B14F-4D97-AF65-F5344CB8AC3E}">
        <p14:creationId xmlns:p14="http://schemas.microsoft.com/office/powerpoint/2010/main" val="10520284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36"/>
          <p:cNvSpPr txBox="1">
            <a:spLocks/>
          </p:cNvSpPr>
          <p:nvPr/>
        </p:nvSpPr>
        <p:spPr>
          <a:xfrm>
            <a:off x="11208568" y="6237312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3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251938"/>
            <a:ext cx="1012844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400" b="1" dirty="0"/>
              <a:t>Эпоха «до </a:t>
            </a:r>
            <a:r>
              <a:rPr lang="en-US" sz="4400" b="1" dirty="0"/>
              <a:t>iPhone’</a:t>
            </a:r>
            <a:r>
              <a:rPr lang="ru-RU" sz="4400" b="1" dirty="0"/>
              <a:t>а»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918C2871-0EA1-4D6F-9BDE-4444973F9C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360" y="1390853"/>
            <a:ext cx="2419350" cy="3724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B1E7EB6-CE17-4C16-9413-D03B6F8F82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4010" y="1146281"/>
            <a:ext cx="5879976" cy="3912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EF54FC4D-DCCC-41A0-BD76-89505C5743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74" t="7841" r="46127" b="7510"/>
          <a:stretch/>
        </p:blipFill>
        <p:spPr bwMode="auto">
          <a:xfrm>
            <a:off x="9693286" y="1251682"/>
            <a:ext cx="2088232" cy="3915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История Windows Phone: от Windows Mobile до наших дней. Cтатьи, тесты,  обзоры">
            <a:extLst>
              <a:ext uri="{FF2B5EF4-FFF2-40B4-BE49-F238E27FC236}">
                <a16:creationId xmlns:a16="http://schemas.microsoft.com/office/drawing/2014/main" id="{78B33055-8A8B-401B-AF8D-285CF8DE11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1744" y="4288932"/>
            <a:ext cx="3014583" cy="2360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Пряма сполучна лінія 2">
            <a:extLst>
              <a:ext uri="{FF2B5EF4-FFF2-40B4-BE49-F238E27FC236}">
                <a16:creationId xmlns:a16="http://schemas.microsoft.com/office/drawing/2014/main" id="{545D2A87-808C-4B1D-96FF-5BB0C803384F}"/>
              </a:ext>
            </a:extLst>
          </p:cNvPr>
          <p:cNvCxnSpPr/>
          <p:nvPr/>
        </p:nvCxnSpPr>
        <p:spPr>
          <a:xfrm>
            <a:off x="9408368" y="0"/>
            <a:ext cx="72008" cy="6858000"/>
          </a:xfrm>
          <a:prstGeom prst="line">
            <a:avLst/>
          </a:prstGeom>
          <a:ln w="381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87000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36"/>
          <p:cNvSpPr txBox="1">
            <a:spLocks/>
          </p:cNvSpPr>
          <p:nvPr/>
        </p:nvSpPr>
        <p:spPr>
          <a:xfrm>
            <a:off x="11208568" y="6237312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4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518144" y="5622339"/>
            <a:ext cx="71557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i="1" dirty="0"/>
              <a:t>Всё было хорошо, пока не появились смартфоны</a:t>
            </a:r>
            <a:r>
              <a:rPr lang="en-US" sz="2400" b="1" i="1" dirty="0"/>
              <a:t>..</a:t>
            </a:r>
            <a:r>
              <a:rPr lang="ru-RU" sz="2400" b="1" i="1" dirty="0"/>
              <a:t>.</a:t>
            </a:r>
            <a:r>
              <a:rPr lang="en-US" sz="2400" b="1" i="1" dirty="0"/>
              <a:t> </a:t>
            </a:r>
            <a:r>
              <a:rPr lang="ru-RU" sz="2400" b="1" i="1" dirty="0"/>
              <a:t>и планшеты…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251938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b="1" dirty="0"/>
              <a:t>Эпоха «Адаптивности»</a:t>
            </a:r>
          </a:p>
        </p:txBody>
      </p:sp>
      <p:pic>
        <p:nvPicPr>
          <p:cNvPr id="6" name="Picture 2" descr="http://www.inzynix.com/media/images/responsive-webdesign4.png"/>
          <p:cNvPicPr>
            <a:picLocks noChangeAspect="1" noChangeArrowheads="1"/>
          </p:cNvPicPr>
          <p:nvPr/>
        </p:nvPicPr>
        <p:blipFill rotWithShape="1">
          <a:blip r:embed="rId2" cstate="print"/>
          <a:srcRect l="10019" t="16109" r="6617" b="19175"/>
          <a:stretch/>
        </p:blipFill>
        <p:spPr bwMode="auto">
          <a:xfrm>
            <a:off x="2157911" y="1082884"/>
            <a:ext cx="7876177" cy="433993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6707834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31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2656"/>
            <a:ext cx="12192000" cy="623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5077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Номер слайда 36"/>
          <p:cNvSpPr txBox="1">
            <a:spLocks/>
          </p:cNvSpPr>
          <p:nvPr/>
        </p:nvSpPr>
        <p:spPr>
          <a:xfrm>
            <a:off x="11208568" y="6040288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6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848906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/>
              <a:t>Постулаты Адаптивности / Адаптивной вёрстки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206799" y="2636912"/>
            <a:ext cx="83625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7030A0"/>
                </a:solidFill>
              </a:rPr>
              <a:t>1. </a:t>
            </a:r>
            <a:r>
              <a:rPr lang="ru-RU" sz="3600" b="1" dirty="0">
                <a:solidFill>
                  <a:srgbClr val="7030A0"/>
                </a:solidFill>
              </a:rPr>
              <a:t>Отсутствие горизонтальной прокрутки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206799" y="3608304"/>
            <a:ext cx="103116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b="1" dirty="0">
                <a:solidFill>
                  <a:schemeClr val="accent6">
                    <a:lumMod val="75000"/>
                  </a:schemeClr>
                </a:solidFill>
              </a:rPr>
              <a:t>2</a:t>
            </a:r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. </a:t>
            </a:r>
            <a:r>
              <a:rPr lang="ru-RU" sz="3600" b="1" dirty="0">
                <a:solidFill>
                  <a:schemeClr val="accent6">
                    <a:lumMod val="75000"/>
                  </a:schemeClr>
                </a:solidFill>
              </a:rPr>
              <a:t>«Читаемость» (комфортный размер) элементов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206799" y="4535908"/>
            <a:ext cx="105058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b="1" dirty="0">
                <a:solidFill>
                  <a:srgbClr val="00863D"/>
                </a:solidFill>
              </a:rPr>
              <a:t>3</a:t>
            </a:r>
            <a:r>
              <a:rPr lang="en-US" sz="3600" b="1" dirty="0">
                <a:solidFill>
                  <a:srgbClr val="00863D"/>
                </a:solidFill>
              </a:rPr>
              <a:t>. </a:t>
            </a:r>
            <a:r>
              <a:rPr lang="ru-RU" sz="3600" b="1" dirty="0">
                <a:solidFill>
                  <a:srgbClr val="00863D"/>
                </a:solidFill>
              </a:rPr>
              <a:t>Расстояние между интерактивными элементами</a:t>
            </a:r>
          </a:p>
        </p:txBody>
      </p:sp>
    </p:spTree>
    <p:extLst>
      <p:ext uri="{BB962C8B-B14F-4D97-AF65-F5344CB8AC3E}">
        <p14:creationId xmlns:p14="http://schemas.microsoft.com/office/powerpoint/2010/main" val="39703090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Номер слайда 36"/>
          <p:cNvSpPr txBox="1">
            <a:spLocks/>
          </p:cNvSpPr>
          <p:nvPr/>
        </p:nvSpPr>
        <p:spPr>
          <a:xfrm>
            <a:off x="11208568" y="6040288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7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920914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/>
              <a:t>Подходы Адаптивности / Адаптивной вёрстки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559496" y="2403383"/>
            <a:ext cx="10632504" cy="286232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ru-RU" sz="3600" b="1" dirty="0">
                <a:solidFill>
                  <a:schemeClr val="accent6">
                    <a:lumMod val="75000"/>
                  </a:schemeClr>
                </a:solidFill>
              </a:rPr>
              <a:t>Управление размерами элементов</a:t>
            </a:r>
            <a:endParaRPr lang="en-US" sz="3600" b="1" dirty="0">
              <a:solidFill>
                <a:schemeClr val="accent6">
                  <a:lumMod val="75000"/>
                </a:schemeClr>
              </a:solidFill>
            </a:endParaRPr>
          </a:p>
          <a:p>
            <a:pPr marL="514350" indent="-514350">
              <a:buAutoNum type="arabicPeriod"/>
            </a:pPr>
            <a:endParaRPr lang="ru-RU" sz="3600" b="1" dirty="0"/>
          </a:p>
          <a:p>
            <a:pPr marL="514350" indent="-514350">
              <a:buAutoNum type="arabicPeriod"/>
            </a:pPr>
            <a:r>
              <a:rPr lang="ru-RU" sz="3600" b="1" dirty="0">
                <a:solidFill>
                  <a:srgbClr val="00863D"/>
                </a:solidFill>
              </a:rPr>
              <a:t>Управление видимостью элементов</a:t>
            </a:r>
            <a:br>
              <a:rPr lang="en-US" sz="3600" b="1" dirty="0">
                <a:solidFill>
                  <a:srgbClr val="00863D"/>
                </a:solidFill>
              </a:rPr>
            </a:br>
            <a:endParaRPr lang="ru-RU" sz="3600" b="1" dirty="0">
              <a:solidFill>
                <a:srgbClr val="00863D"/>
              </a:solidFill>
            </a:endParaRPr>
          </a:p>
          <a:p>
            <a:pPr marL="514350" indent="-514350">
              <a:buAutoNum type="arabicPeriod"/>
            </a:pPr>
            <a:r>
              <a:rPr lang="ru-RU" sz="3600" b="1" dirty="0">
                <a:solidFill>
                  <a:srgbClr val="7030A0"/>
                </a:solidFill>
              </a:rPr>
              <a:t>Многоколоночное размещение элементов</a:t>
            </a:r>
          </a:p>
        </p:txBody>
      </p:sp>
    </p:spTree>
    <p:extLst>
      <p:ext uri="{BB962C8B-B14F-4D97-AF65-F5344CB8AC3E}">
        <p14:creationId xmlns:p14="http://schemas.microsoft.com/office/powerpoint/2010/main" val="30143523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Номер слайда 36"/>
          <p:cNvSpPr txBox="1">
            <a:spLocks/>
          </p:cNvSpPr>
          <p:nvPr/>
        </p:nvSpPr>
        <p:spPr>
          <a:xfrm>
            <a:off x="11208568" y="6040288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8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3552" y="797233"/>
            <a:ext cx="8302543" cy="570763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0" y="18864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b="1" dirty="0"/>
              <a:t>Многоколоночное размещение элементов</a:t>
            </a:r>
          </a:p>
        </p:txBody>
      </p:sp>
    </p:spTree>
    <p:extLst>
      <p:ext uri="{BB962C8B-B14F-4D97-AF65-F5344CB8AC3E}">
        <p14:creationId xmlns:p14="http://schemas.microsoft.com/office/powerpoint/2010/main" val="12772300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6000" b="1" dirty="0"/>
              <a:t>1. Эмулятор </a:t>
            </a:r>
            <a:br>
              <a:rPr lang="ru-RU" sz="6000" b="1" dirty="0"/>
            </a:br>
            <a:r>
              <a:rPr lang="ru-RU" sz="6000" b="1" dirty="0"/>
              <a:t>мобильного браузера</a:t>
            </a:r>
            <a:endParaRPr lang="uk-UA" sz="6000" b="1" dirty="0"/>
          </a:p>
        </p:txBody>
      </p:sp>
    </p:spTree>
    <p:extLst>
      <p:ext uri="{BB962C8B-B14F-4D97-AF65-F5344CB8AC3E}">
        <p14:creationId xmlns:p14="http://schemas.microsoft.com/office/powerpoint/2010/main" val="3416858320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5392</TotalTime>
  <Words>450</Words>
  <Application>Microsoft Office PowerPoint</Application>
  <PresentationFormat>Широкий екран</PresentationFormat>
  <Paragraphs>68</Paragraphs>
  <Slides>25</Slides>
  <Notes>1</Notes>
  <HiddenSlides>0</HiddenSlides>
  <MMClips>0</MMClips>
  <ScaleCrop>false</ScaleCrop>
  <HeadingPairs>
    <vt:vector size="6" baseType="variant">
      <vt:variant>
        <vt:lpstr>Використані шрифти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слайдів</vt:lpstr>
      </vt:variant>
      <vt:variant>
        <vt:i4>25</vt:i4>
      </vt:variant>
    </vt:vector>
  </HeadingPairs>
  <TitlesOfParts>
    <vt:vector size="29" baseType="lpstr">
      <vt:lpstr>Arial</vt:lpstr>
      <vt:lpstr>Calibri</vt:lpstr>
      <vt:lpstr>Courier New</vt:lpstr>
      <vt:lpstr>Тема Office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Вступление</dc:title>
  <dc:creator>user</dc:creator>
  <cp:lastModifiedBy>Anatoliy Kigel</cp:lastModifiedBy>
  <cp:revision>865</cp:revision>
  <dcterms:created xsi:type="dcterms:W3CDTF">2014-11-20T09:08:59Z</dcterms:created>
  <dcterms:modified xsi:type="dcterms:W3CDTF">2021-05-11T20:42:30Z</dcterms:modified>
</cp:coreProperties>
</file>